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Werkbegeleiding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LP8 | Les </a:t>
            </a:r>
            <a:r>
              <a:rPr lang="nl-NL" dirty="0" smtClean="0"/>
              <a:t>6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827417" cy="382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29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Begeleiden van vrijwilligers/stagiaires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Begeleiden doe je door:</a:t>
            </a:r>
          </a:p>
          <a:p>
            <a:pPr marL="0" indent="0">
              <a:buNone/>
            </a:pPr>
            <a:r>
              <a:rPr lang="nl-NL" dirty="0" smtClean="0"/>
              <a:t>Coachen (heel persoonlijke begeleiding)</a:t>
            </a:r>
          </a:p>
          <a:p>
            <a:pPr marL="0" indent="0">
              <a:buNone/>
            </a:pPr>
            <a:r>
              <a:rPr lang="nl-NL" dirty="0" smtClean="0"/>
              <a:t>Stagiair leert, coach ondersteunt leerproces</a:t>
            </a:r>
          </a:p>
          <a:p>
            <a:pPr marL="0" indent="0">
              <a:buNone/>
            </a:pPr>
            <a:r>
              <a:rPr lang="nl-NL" dirty="0" smtClean="0"/>
              <a:t>Wie kan benoemen welke coachende aanwijzing je stagebegeleider je heeft gegeven waardoor je leerproces is bijgestuurd?</a:t>
            </a:r>
          </a:p>
          <a:p>
            <a:pPr marL="0" indent="0">
              <a:buNone/>
            </a:pPr>
            <a:r>
              <a:rPr lang="nl-NL" dirty="0" smtClean="0"/>
              <a:t>Als het goed is was deze ervaring ‘prikkelend’ en zette hij je aan tot nadenken</a:t>
            </a:r>
          </a:p>
          <a:p>
            <a:pPr marL="0" indent="0">
              <a:buNone/>
            </a:pPr>
            <a:r>
              <a:rPr lang="nl-NL" dirty="0" smtClean="0"/>
              <a:t>Coachen = de juiste vragen stellen zodat stagiaire zelf nadenkt wat het beste is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723" y="4485533"/>
            <a:ext cx="4385469" cy="2372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77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Coaching is nuttig/bruikbaar als stagiair: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3802" y="1246398"/>
            <a:ext cx="8596668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Conflict heeft met collega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Niet lekker in zijn vel zit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Een lastige beslissing moet nemen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Te hard van stapel loopt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Geen initiatieven neemt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Geen (zelf)inzicht heeft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Zich onzeker voelt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0056" y="3396343"/>
            <a:ext cx="5201944" cy="346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11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Effectief coachen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/>
              <a:t>L</a:t>
            </a:r>
            <a:r>
              <a:rPr lang="nl-NL" dirty="0" smtClean="0"/>
              <a:t>eerdoelen + leerplan opstellen</a:t>
            </a:r>
          </a:p>
          <a:p>
            <a:r>
              <a:rPr lang="nl-NL" dirty="0" smtClean="0"/>
              <a:t>Wederzijds respect over en weer</a:t>
            </a:r>
          </a:p>
          <a:p>
            <a:r>
              <a:rPr lang="nl-NL" dirty="0" smtClean="0"/>
              <a:t>Regelmaat en structuur voor overleg (terugkoppeling en vervolgacties)</a:t>
            </a:r>
          </a:p>
          <a:p>
            <a:r>
              <a:rPr lang="nl-NL" dirty="0" smtClean="0"/>
              <a:t>Gesprekken (tussen studiebegeleider en praktijkopleider) zijn vertrouwelijk</a:t>
            </a:r>
          </a:p>
          <a:p>
            <a:r>
              <a:rPr lang="nl-NL" dirty="0" smtClean="0"/>
              <a:t>Open vragen stellen, doorvragen, invoelen, reflecteren</a:t>
            </a:r>
          </a:p>
          <a:p>
            <a:r>
              <a:rPr lang="nl-NL" dirty="0" smtClean="0"/>
              <a:t>Stagiair zelf met oplossingen laten komen</a:t>
            </a:r>
          </a:p>
          <a:p>
            <a:r>
              <a:rPr lang="nl-NL" dirty="0" smtClean="0"/>
              <a:t>Resultaatgericht evalueren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217" y="4161084"/>
            <a:ext cx="3309258" cy="2291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73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Beroepsontwikkeling bij supervisie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De persoon achter de stagiaire staat centraal</a:t>
            </a:r>
          </a:p>
          <a:p>
            <a:r>
              <a:rPr lang="nl-NL" dirty="0" smtClean="0"/>
              <a:t>Zijn persoonlijke kwaliteiten, mogelijkheden en beperkingen</a:t>
            </a:r>
          </a:p>
          <a:p>
            <a:r>
              <a:rPr lang="nl-NL" dirty="0" smtClean="0"/>
              <a:t>Relatie tussen denken, voelen, doen en willen</a:t>
            </a:r>
          </a:p>
          <a:p>
            <a:r>
              <a:rPr lang="nl-NL" dirty="0" smtClean="0"/>
              <a:t>Stagiair formuleert zelf doelen</a:t>
            </a:r>
          </a:p>
          <a:p>
            <a:r>
              <a:rPr lang="nl-NL" dirty="0" smtClean="0"/>
              <a:t>Probleeminbreng wordt ingebracht door stagiair vanuit stagepraktijk</a:t>
            </a:r>
          </a:p>
          <a:p>
            <a:r>
              <a:rPr lang="nl-NL" dirty="0" smtClean="0"/>
              <a:t>Reflectieverslag</a:t>
            </a:r>
          </a:p>
          <a:p>
            <a:r>
              <a:rPr lang="nl-NL" dirty="0" smtClean="0"/>
              <a:t>Verslag wordt nabesproken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2728" y="4079191"/>
            <a:ext cx="6363546" cy="214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5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Geschreven voorlichting (MZ)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Na voorlichtingsgesprek geef je folder of infoblad</a:t>
            </a:r>
          </a:p>
          <a:p>
            <a:r>
              <a:rPr lang="nl-NL" dirty="0" smtClean="0"/>
              <a:t>Digitaal versus papier</a:t>
            </a:r>
          </a:p>
          <a:p>
            <a:r>
              <a:rPr lang="nl-NL" dirty="0" smtClean="0"/>
              <a:t>Aandachtspunten schrijven infoblad: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Makkelijk leesbare zinnen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Korte info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Gebruik </a:t>
            </a:r>
            <a:r>
              <a:rPr lang="nl-NL" dirty="0" err="1" smtClean="0"/>
              <a:t>infographic</a:t>
            </a:r>
            <a:endParaRPr lang="nl-NL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Geef contactgegevens of webadres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7319" y="1680345"/>
            <a:ext cx="3936683" cy="3936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943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r>
              <a:rPr lang="nl-NL" dirty="0" smtClean="0"/>
              <a:t> (opdrachten MZ)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7526140" cy="3880773"/>
          </a:xfrm>
        </p:spPr>
        <p:txBody>
          <a:bodyPr/>
          <a:lstStyle/>
          <a:p>
            <a:r>
              <a:rPr lang="nl-NL" dirty="0" smtClean="0"/>
              <a:t>Ga naar van welzijn.angerenstein.nl</a:t>
            </a:r>
          </a:p>
          <a:p>
            <a:r>
              <a:rPr lang="nl-NL" dirty="0" smtClean="0"/>
              <a:t>Ga naar Maatschappelijke Zorg of Pedagogisch werk</a:t>
            </a:r>
          </a:p>
          <a:p>
            <a:r>
              <a:rPr lang="nl-NL" dirty="0" smtClean="0"/>
              <a:t>Ga dan naar boek Maatschappelijke zorg 2 of Pedagogisch werk 2</a:t>
            </a:r>
            <a:endParaRPr lang="nl-NL" u="sng" dirty="0" smtClean="0"/>
          </a:p>
          <a:p>
            <a:r>
              <a:rPr lang="nl-NL" dirty="0" err="1" smtClean="0"/>
              <a:t>MZ’ers</a:t>
            </a:r>
            <a:r>
              <a:rPr lang="nl-NL" dirty="0" smtClean="0"/>
              <a:t>: Ga naar VW thema 18 maak </a:t>
            </a:r>
            <a:r>
              <a:rPr lang="nl-NL" dirty="0" err="1" smtClean="0"/>
              <a:t>opdr</a:t>
            </a:r>
            <a:r>
              <a:rPr lang="nl-NL" dirty="0" smtClean="0"/>
              <a:t>: </a:t>
            </a:r>
            <a:r>
              <a:rPr lang="nl-NL" dirty="0" smtClean="0"/>
              <a:t>8, 9 &amp; 11</a:t>
            </a:r>
            <a:r>
              <a:rPr lang="nl-NL" dirty="0" smtClean="0"/>
              <a:t>	</a:t>
            </a:r>
          </a:p>
          <a:p>
            <a:r>
              <a:rPr lang="nl-NL" dirty="0" err="1" smtClean="0"/>
              <a:t>PW’ers</a:t>
            </a:r>
            <a:r>
              <a:rPr lang="nl-NL" dirty="0" smtClean="0"/>
              <a:t>: </a:t>
            </a:r>
            <a:r>
              <a:rPr lang="nl-NL" dirty="0"/>
              <a:t>Ga naar VW thema 18 maak </a:t>
            </a:r>
            <a:r>
              <a:rPr lang="nl-NL" dirty="0" err="1" smtClean="0"/>
              <a:t>opdr</a:t>
            </a:r>
            <a:r>
              <a:rPr lang="nl-NL" dirty="0" smtClean="0"/>
              <a:t>: </a:t>
            </a:r>
            <a:r>
              <a:rPr lang="nl-NL" dirty="0" smtClean="0"/>
              <a:t>7 </a:t>
            </a:r>
            <a:r>
              <a:rPr lang="nl-NL" dirty="0" smtClean="0"/>
              <a:t>&amp; </a:t>
            </a:r>
            <a:r>
              <a:rPr lang="nl-NL" dirty="0" smtClean="0"/>
              <a:t>8</a:t>
            </a:r>
            <a:r>
              <a:rPr lang="nl-NL" dirty="0" smtClean="0"/>
              <a:t>		</a:t>
            </a:r>
            <a:endParaRPr lang="nl-NL" dirty="0"/>
          </a:p>
          <a:p>
            <a:r>
              <a:rPr lang="nl-NL" dirty="0" smtClean="0"/>
              <a:t>Sla je opdrachten goed op in je pc, dat is aan het eind van LP 8 je bewijs van inzet en voorwaarde om </a:t>
            </a:r>
            <a:r>
              <a:rPr lang="nl-NL" u="sng" dirty="0" smtClean="0"/>
              <a:t>de toets </a:t>
            </a:r>
            <a:r>
              <a:rPr lang="nl-NL" dirty="0" smtClean="0"/>
              <a:t>te kunnen halen.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0301" y="0"/>
            <a:ext cx="3471699" cy="2063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23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131</TotalTime>
  <Words>269</Words>
  <Application>Microsoft Office PowerPoint</Application>
  <PresentationFormat>Breedbeeld</PresentationFormat>
  <Paragraphs>48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Trebuchet MS</vt:lpstr>
      <vt:lpstr>Wingdings</vt:lpstr>
      <vt:lpstr>Wingdings 3</vt:lpstr>
      <vt:lpstr>Facet</vt:lpstr>
      <vt:lpstr>Werkbegeleiding</vt:lpstr>
      <vt:lpstr>Begeleiden van vrijwilligers/stagiaires</vt:lpstr>
      <vt:lpstr>Coaching is nuttig/bruikbaar als stagiair:</vt:lpstr>
      <vt:lpstr>Effectief coachen</vt:lpstr>
      <vt:lpstr>Beroepsontwikkeling bij supervisie</vt:lpstr>
      <vt:lpstr>Geschreven voorlichting (MZ)</vt:lpstr>
      <vt:lpstr>Angerenstein (opdrachten MZ)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Werkbegeleiding</dc:title>
  <dc:creator>Simon Poelman</dc:creator>
  <cp:lastModifiedBy>Simon Poelman</cp:lastModifiedBy>
  <cp:revision>9</cp:revision>
  <dcterms:created xsi:type="dcterms:W3CDTF">2019-06-10T12:31:33Z</dcterms:created>
  <dcterms:modified xsi:type="dcterms:W3CDTF">2019-06-10T14:42:54Z</dcterms:modified>
</cp:coreProperties>
</file>